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285992"/>
            <a:ext cx="801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ГЕРОЕВ КАРТИНЫ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1-tub-ru.yandex.net/i?id=ed361ecca2daf8a0083e28559616238e-1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67" cy="6858000"/>
          </a:xfrm>
          <a:prstGeom prst="rect">
            <a:avLst/>
          </a:prstGeom>
          <a:noFill/>
        </p:spPr>
      </p:pic>
      <p:pic>
        <p:nvPicPr>
          <p:cNvPr id="14338" name="Picture 2" descr="Попугай Вектор клипарты - ClipartLogo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785794"/>
            <a:ext cx="780103" cy="928694"/>
          </a:xfrm>
          <a:prstGeom prst="rect">
            <a:avLst/>
          </a:prstGeom>
          <a:noFill/>
        </p:spPr>
      </p:pic>
      <p:pic>
        <p:nvPicPr>
          <p:cNvPr id="14340" name="Picture 4" descr="http://im0-tub-ru.yandex.net/i?id=7cd4511e3d4551a28be4f9724ecd2c22-13-144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569403"/>
            <a:ext cx="1357322" cy="1288597"/>
          </a:xfrm>
          <a:prstGeom prst="rect">
            <a:avLst/>
          </a:prstGeom>
          <a:noFill/>
        </p:spPr>
      </p:pic>
      <p:pic>
        <p:nvPicPr>
          <p:cNvPr id="14342" name="Picture 6" descr="Рептилии клипарт, черепахи змеи клипарты крокодилы животные, clipart animal, геккон хамелеон ящерица хамелеон скачать клипарт, б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000240"/>
            <a:ext cx="1736614" cy="1143008"/>
          </a:xfrm>
          <a:prstGeom prst="rect">
            <a:avLst/>
          </a:prstGeom>
          <a:noFill/>
        </p:spPr>
      </p:pic>
      <p:pic>
        <p:nvPicPr>
          <p:cNvPr id="14344" name="Picture 8" descr="Флэшмоб-видеохостинг clipiki.ru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643314"/>
            <a:ext cx="1520937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5319E-6 C -0.02066 -0.03793 -0.04115 -0.07586 -0.11702 -0.09228 C -0.19289 -0.1087 -0.36997 -0.11355 -0.45539 -0.09852 C -0.5408 -0.08349 -0.59497 -0.05296 -0.62934 -0.00208 C -0.66372 0.0488 -0.69219 0.15819 -0.66164 0.20698 C -0.63108 0.25578 -0.50434 0.29718 -0.44618 0.29093 C -0.3882 0.28469 -0.3375 0.19172 -0.31407 0.16998 C -0.29028 0.14824 -0.30695 0.16142 -0.30487 0.15981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1.68363E-6 C -0.1349 0.05643 -0.2698 0.11286 -0.29237 0.15588 C -0.31494 0.19889 -0.14133 0.21786 -0.13542 0.25833 C -0.12952 0.2988 -0.21876 0.37512 -0.25695 0.39963 C -0.29514 0.42415 -0.32987 0.4149 -0.36459 0.40588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1443E-6 C -0.15903 -0.02844 -0.31788 -0.05689 -0.43993 -0.08002 C -0.56198 -0.10314 -0.70382 -0.16304 -0.73229 -0.13945 C -0.76077 -0.11586 -0.64948 0.0673 -0.61077 0.06152 C -0.57205 0.05574 -0.48542 -0.11309 -0.5 -0.17414 C -0.51458 -0.2352 -0.6066 -0.27035 -0.69844 -0.30527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0 новых идей интересного нач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524771" cy="6858000"/>
          </a:xfrm>
          <a:prstGeom prst="rect">
            <a:avLst/>
          </a:prstGeom>
          <a:noFill/>
        </p:spPr>
      </p:pic>
      <p:pic>
        <p:nvPicPr>
          <p:cNvPr id="15366" name="Picture 6" descr="Детские стишки - Каталог мультфильмов - Детские мультики - мультфильмы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-142900"/>
            <a:ext cx="1143008" cy="1716228"/>
          </a:xfrm>
          <a:prstGeom prst="rect">
            <a:avLst/>
          </a:prstGeom>
          <a:noFill/>
        </p:spPr>
      </p:pic>
      <p:pic>
        <p:nvPicPr>
          <p:cNvPr id="15368" name="Picture 8" descr="Pin Sitting Fox Drawing Outline on Pintere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1214422"/>
            <a:ext cx="1385651" cy="1285884"/>
          </a:xfrm>
          <a:prstGeom prst="rect">
            <a:avLst/>
          </a:prstGeom>
          <a:noFill/>
        </p:spPr>
      </p:pic>
      <p:pic>
        <p:nvPicPr>
          <p:cNvPr id="15370" name="Picture 10" descr="Дневник Светлана1706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0515" y="2643182"/>
            <a:ext cx="1433485" cy="939531"/>
          </a:xfrm>
          <a:prstGeom prst="rect">
            <a:avLst/>
          </a:prstGeom>
          <a:noFill/>
        </p:spPr>
      </p:pic>
      <p:pic>
        <p:nvPicPr>
          <p:cNvPr id="15372" name="Picture 12" descr="Слон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490" y="3571876"/>
            <a:ext cx="1587510" cy="1143008"/>
          </a:xfrm>
          <a:prstGeom prst="rect">
            <a:avLst/>
          </a:prstGeom>
          <a:noFill/>
        </p:spPr>
      </p:pic>
      <p:pic>
        <p:nvPicPr>
          <p:cNvPr id="15376" name="Picture 16" descr="Как нарисовать сову карандашом. Рисуем сову поэтапн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072074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3682E-6 C 0.01719 0.16189 0.03438 0.32377 -0.0276 0.39755 C -0.08958 0.47132 -0.29079 0.48358 -0.37222 0.44264 C -0.45382 0.40171 -0.46354 0.21693 -0.51684 0.15171 C -0.57013 0.08649 -0.66354 0.06776 -0.69236 0.0513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9593E-6 C -0.11805 -0.00693 -0.23594 -0.01364 -0.27691 0.07794 C -0.31788 0.16952 -0.23229 0.43664 -0.24618 0.54926 C -0.26007 0.66189 -0.33871 0.72133 -0.35989 0.75417 " pathEditMode="relative" ptsTypes="aaaA">
                                      <p:cBhvr>
                                        <p:cTn id="2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3867E-6 C -0.12899 -0.05481 -0.25798 -0.10962 -0.38472 -0.14547 C -0.51145 -0.18132 -0.75347 -0.17946 -0.76007 -0.21531 C -0.76666 -0.25116 -0.48385 -0.28076 -0.42465 -0.36078 C -0.36545 -0.4408 -0.38507 -0.56776 -0.40468 -0.69473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Северный Полюс G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72330" cy="6858000"/>
          </a:xfrm>
          <a:prstGeom prst="rect">
            <a:avLst/>
          </a:prstGeom>
          <a:noFill/>
        </p:spPr>
      </p:pic>
      <p:pic>
        <p:nvPicPr>
          <p:cNvPr id="16390" name="Picture 6" descr="Умка - Ольга Васильевна Смирн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0"/>
            <a:ext cx="1714512" cy="1714512"/>
          </a:xfrm>
          <a:prstGeom prst="rect">
            <a:avLst/>
          </a:prstGeom>
          <a:noFill/>
        </p:spPr>
      </p:pic>
      <p:pic>
        <p:nvPicPr>
          <p:cNvPr id="16394" name="Picture 10" descr="Cartoon Penguin Pictures - ClipArt Be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214950"/>
            <a:ext cx="1285884" cy="1285884"/>
          </a:xfrm>
          <a:prstGeom prst="rect">
            <a:avLst/>
          </a:prstGeom>
          <a:noFill/>
        </p:spPr>
      </p:pic>
      <p:pic>
        <p:nvPicPr>
          <p:cNvPr id="16396" name="Picture 12" descr="Овцы Галерея клипарта PNG Полынь-арт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928802"/>
            <a:ext cx="1504950" cy="1428750"/>
          </a:xfrm>
          <a:prstGeom prst="rect">
            <a:avLst/>
          </a:prstGeom>
          <a:noFill/>
        </p:spPr>
      </p:pic>
      <p:pic>
        <p:nvPicPr>
          <p:cNvPr id="16398" name="Picture 14" descr="Monkey Sketch Draw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643314"/>
            <a:ext cx="169665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037E-6 C -0.11111 0.0902 -0.22205 0.18062 -0.24618 0.27845 C -0.27031 0.37674 -0.11458 0.52151 -0.14462 0.58812 C -0.17465 0.65472 -0.38142 0.66235 -0.42621 0.6783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96115E-6 C -0.24098 -0.00393 -0.48195 -0.00763 -0.52778 -0.05134 C -0.57362 -0.09505 -0.24254 -0.24468 -0.27553 -0.26249 C -0.30851 -0.2803 -0.65209 -0.17461 -0.72622 -0.15796 " pathEditMode="relative" ptsTypes="aaaA">
                                      <p:cBhvr>
                                        <p:cTn id="21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ы для рисунков - Найдено и доступ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00958" cy="6858000"/>
          </a:xfrm>
          <a:prstGeom prst="rect">
            <a:avLst/>
          </a:prstGeom>
          <a:noFill/>
        </p:spPr>
      </p:pic>
      <p:pic>
        <p:nvPicPr>
          <p:cNvPr id="17418" name="Picture 10" descr="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571744"/>
            <a:ext cx="1214446" cy="1214446"/>
          </a:xfrm>
          <a:prstGeom prst="rect">
            <a:avLst/>
          </a:prstGeom>
          <a:noFill/>
        </p:spPr>
      </p:pic>
      <p:pic>
        <p:nvPicPr>
          <p:cNvPr id="17420" name="Picture 12" descr="Фокина Лидия Петровна Апрель 20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2920" y="3714752"/>
            <a:ext cx="1911080" cy="1500198"/>
          </a:xfrm>
          <a:prstGeom prst="rect">
            <a:avLst/>
          </a:prstGeom>
          <a:noFill/>
        </p:spPr>
      </p:pic>
      <p:pic>
        <p:nvPicPr>
          <p:cNvPr id="17424" name="Picture 16" descr="Овцы Галерея клипарта PNG Полынь-ар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0"/>
            <a:ext cx="1285852" cy="1219952"/>
          </a:xfrm>
          <a:prstGeom prst="rect">
            <a:avLst/>
          </a:prstGeom>
          <a:noFill/>
        </p:spPr>
      </p:pic>
      <p:pic>
        <p:nvPicPr>
          <p:cNvPr id="17426" name="Picture 18" descr="Drawn Tiger Pictur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16" y="5173998"/>
            <a:ext cx="1523984" cy="1684002"/>
          </a:xfrm>
          <a:prstGeom prst="rect">
            <a:avLst/>
          </a:prstGeom>
          <a:noFill/>
        </p:spPr>
      </p:pic>
      <p:pic>
        <p:nvPicPr>
          <p:cNvPr id="17428" name="Picture 20" descr="Скачать векторную картинку змея #49 бесплатно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1285860"/>
            <a:ext cx="107210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9371E-6 C -0.06025 -0.13252 -0.12031 -0.26503 -0.27396 -0.27243 C -0.42761 -0.27983 -0.854 -0.12743 -0.9217 -0.0451 C -0.98941 0.03723 -0.73646 0.15611 -0.68004 0.22132 C -0.62361 0.28654 -0.60347 0.31637 -0.58316 0.3464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9.89824E-7 C -0.03994 0.09158 -0.07969 0.1834 -0.23074 0.16397 C -0.38178 0.14454 -0.84063 -0.04879 -0.90608 -0.11679 C -0.97154 -0.18478 -0.7974 -0.21438 -0.6231 -0.24398 " pathEditMode="relative" ptsTypes="aaaA">
                                      <p:cBhvr>
                                        <p:cTn id="11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58557E-6 C -0.14513 0.00346 -0.29027 0.00716 -0.33229 0.09019 C -0.3743 0.17321 -0.25173 0.42391 -0.25225 0.49791 C -0.25277 0.57169 -0.29409 0.55342 -0.33541 0.53492 " pathEditMode="relative" ptsTypes="aaaA">
                                      <p:cBhvr>
                                        <p:cTn id="16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кафе, акварель, рисунок, дома, улица 1440x900, фот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15272" cy="6858000"/>
          </a:xfrm>
          <a:prstGeom prst="rect">
            <a:avLst/>
          </a:prstGeom>
          <a:noFill/>
        </p:spPr>
      </p:pic>
      <p:pic>
        <p:nvPicPr>
          <p:cNvPr id="18438" name="Picture 6" descr="Анимация - Птиц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285728"/>
            <a:ext cx="1214422" cy="1214422"/>
          </a:xfrm>
          <a:prstGeom prst="rect">
            <a:avLst/>
          </a:prstGeom>
          <a:noFill/>
        </p:spPr>
      </p:pic>
      <p:pic>
        <p:nvPicPr>
          <p:cNvPr id="18442" name="Picture 10" descr="Clipart Dogs And Cats - Viewing Galle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571612"/>
            <a:ext cx="1044424" cy="1214446"/>
          </a:xfrm>
          <a:prstGeom prst="rect">
            <a:avLst/>
          </a:prstGeom>
          <a:noFill/>
        </p:spPr>
      </p:pic>
      <p:pic>
        <p:nvPicPr>
          <p:cNvPr id="18444" name="Picture 12" descr="Line P8 - vector clip art online, royalty free &amp; public dom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5572140"/>
            <a:ext cx="894408" cy="928694"/>
          </a:xfrm>
          <a:prstGeom prst="rect">
            <a:avLst/>
          </a:prstGeom>
          <a:noFill/>
        </p:spPr>
      </p:pic>
      <p:pic>
        <p:nvPicPr>
          <p:cNvPr id="18446" name="Picture 14" descr="Загадки о животных с картинками - фото животных, стихи и загадки про животных, пословицы и сказки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DD90"/>
              </a:clrFrom>
              <a:clrTo>
                <a:srgbClr val="EDDD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4265" y="2714620"/>
            <a:ext cx="1809735" cy="1357301"/>
          </a:xfrm>
          <a:prstGeom prst="rect">
            <a:avLst/>
          </a:prstGeom>
          <a:noFill/>
        </p:spPr>
      </p:pic>
      <p:pic>
        <p:nvPicPr>
          <p:cNvPr id="18448" name="Picture 16" descr="Календарь 2010 с рисунком льва - грудь с рисунком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071942"/>
            <a:ext cx="12477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92044E-7 C -0.11719 0.18224 -0.2342 0.36471 -0.31232 0.39963 C -0.39045 0.43455 -0.44826 0.27267 -0.46927 0.20907 C -0.49028 0.14547 -0.46441 0.08187 -0.43854 0.0185 " pathEditMode="relative" ptsTypes="aaa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10823E-6 C 0.0592 0.13806 0.1184 0.27636 0.02916 0.32169 C -0.06008 0.36702 -0.48959 0.24676 -0.53542 0.27266 C -0.58126 0.29856 -0.41372 0.38806 -0.24619 0.47756 " pathEditMode="relative" ptsTypes="aaaA">
                                      <p:cBhvr>
                                        <p:cTn id="11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76318E-6 C -0.13385 0.0259 -0.26771 0.05203 -0.36146 0.03677 C -0.45521 0.0215 -0.53455 -0.05505 -0.56302 -0.09228 C -0.59149 -0.12952 -0.56198 -0.15796 -0.53229 -0.18641 " pathEditMode="relative" ptsTypes="aaaA">
                                      <p:cBhvr>
                                        <p:cTn id="1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</Words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2015-02-07T11:32:22Z</dcterms:created>
  <dcterms:modified xsi:type="dcterms:W3CDTF">2015-02-07T13:08:07Z</dcterms:modified>
</cp:coreProperties>
</file>